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B91"/>
    <a:srgbClr val="4F2683"/>
    <a:srgbClr val="5C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16"/>
    <p:restoredTop sz="94660"/>
  </p:normalViewPr>
  <p:slideViewPr>
    <p:cSldViewPr snapToGrid="0" snapToObjects="1">
      <p:cViewPr>
        <p:scale>
          <a:sx n="100" d="100"/>
          <a:sy n="100" d="100"/>
        </p:scale>
        <p:origin x="1008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72400" cy="4043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4988" y="4470400"/>
            <a:ext cx="6702425" cy="3576320"/>
          </a:xfrm>
        </p:spPr>
        <p:txBody>
          <a:bodyPr numCol="2" spcCol="457200"/>
          <a:lstStyle>
            <a:lvl1pPr>
              <a:spcBef>
                <a:spcPts val="0"/>
              </a:spcBef>
              <a:defRPr baseline="0"/>
            </a:lvl1pPr>
            <a:lvl2pPr>
              <a:defRPr baseline="0"/>
            </a:lvl2pPr>
            <a:lvl3pPr marL="422910" marR="0" indent="-19431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3pPr>
          </a:lstStyle>
          <a:p>
            <a:pPr lvl="4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4988" y="8473440"/>
            <a:ext cx="2560320" cy="6744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E6C6-5F5D-E743-B23E-C1CF189F80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2003-E34B-6D4D-8774-275649C6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Tx/>
        <a:buNone/>
        <a:defRPr sz="1800" kern="1200" baseline="0">
          <a:solidFill>
            <a:srgbClr val="591B91"/>
          </a:solidFill>
          <a:latin typeface="Times New Roman" charset="0"/>
          <a:ea typeface="+mn-ea"/>
          <a:cs typeface="+mn-cs"/>
        </a:defRPr>
      </a:lvl1pPr>
      <a:lvl2pPr marL="0" indent="0" algn="l" defTabSz="777240" rtl="0" eaLnBrk="1" latinLnBrk="0" hangingPunct="1">
        <a:lnSpc>
          <a:spcPct val="90000"/>
        </a:lnSpc>
        <a:spcBef>
          <a:spcPts val="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22910" indent="-194310" algn="l" defTabSz="77724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1922078" y="1972884"/>
            <a:ext cx="7325432" cy="39812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4170" y="4144108"/>
            <a:ext cx="3290018" cy="5111152"/>
          </a:xfrm>
        </p:spPr>
        <p:txBody>
          <a:bodyPr numCol="1" spcCol="0">
            <a:noAutofit/>
          </a:bodyPr>
          <a:lstStyle/>
          <a:p>
            <a:pPr lv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Topics: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The Composting Process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Compost Bin Design Options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Ingredients for Good Compost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Quick Composting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How to Use Your Product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Troubleshooting Composting Problems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ctr"/>
            <a:endParaRPr lang="en-US" sz="1100" dirty="0"/>
          </a:p>
          <a:p>
            <a:pPr lvl="0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Presenter:</a:t>
            </a:r>
          </a:p>
          <a:p>
            <a:pPr lvl="0"/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1600" b="1" dirty="0">
                <a:solidFill>
                  <a:schemeClr val="tx1"/>
                </a:solidFill>
                <a:latin typeface="+mn-lt"/>
              </a:rPr>
              <a:t>Ron Honig, Extension Agent</a:t>
            </a:r>
          </a:p>
          <a:p>
            <a:pPr lvl="0"/>
            <a:r>
              <a:rPr lang="en-US" sz="1600" b="1" dirty="0">
                <a:solidFill>
                  <a:schemeClr val="tx1"/>
                </a:solidFill>
                <a:latin typeface="+mn-lt"/>
              </a:rPr>
              <a:t>KSU Wild West District </a:t>
            </a:r>
          </a:p>
          <a:p>
            <a:pPr lvl="0"/>
            <a:endParaRPr lang="en-US" sz="1200" b="1" dirty="0">
              <a:latin typeface="+mn-lt"/>
            </a:endParaRPr>
          </a:p>
          <a:p>
            <a:pPr lvl="0" algn="ctr"/>
            <a:endParaRPr lang="en-US" sz="1050" b="1" dirty="0">
              <a:solidFill>
                <a:srgbClr val="FF0000"/>
              </a:solidFill>
              <a:latin typeface="+mn-lt"/>
            </a:endParaRPr>
          </a:p>
          <a:p>
            <a:pPr lvl="0"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Please RSVP if possible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 to the DTP Library at 620-649-2213.</a:t>
            </a:r>
          </a:p>
          <a:p>
            <a:pPr lvl="0"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Walk-ins welcome.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591" y="172771"/>
            <a:ext cx="7432520" cy="9747517"/>
          </a:xfrm>
          <a:prstGeom prst="rect">
            <a:avLst/>
          </a:prstGeom>
          <a:noFill/>
          <a:ln w="41275">
            <a:solidFill>
              <a:srgbClr val="4F2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6998" y="300775"/>
            <a:ext cx="3397190" cy="1706272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170" y="2128190"/>
            <a:ext cx="3009287" cy="1773631"/>
          </a:xfrm>
          <a:prstGeom prst="rect">
            <a:avLst/>
          </a:prstGeom>
          <a:noFill/>
        </p:spPr>
        <p:txBody>
          <a:bodyPr wrap="square" numCol="1" spcCol="0" rtlCol="0">
            <a:noAutofit/>
          </a:bodyPr>
          <a:lstStyle/>
          <a:p>
            <a:pPr algn="ctr"/>
            <a:r>
              <a:rPr lang="en-US" sz="2000" b="1" dirty="0">
                <a:solidFill>
                  <a:srgbClr val="4F2683"/>
                </a:solidFill>
              </a:rPr>
              <a:t>Tuesday, April 5, 2022</a:t>
            </a:r>
          </a:p>
          <a:p>
            <a:pPr algn="ctr"/>
            <a:r>
              <a:rPr lang="en-US" b="1" dirty="0">
                <a:solidFill>
                  <a:srgbClr val="4F2683"/>
                </a:solidFill>
              </a:rPr>
              <a:t>6:30 p.m.</a:t>
            </a:r>
          </a:p>
          <a:p>
            <a:pPr algn="ctr"/>
            <a:r>
              <a:rPr lang="en-US" sz="1600" b="1" dirty="0" err="1">
                <a:solidFill>
                  <a:srgbClr val="591B91"/>
                </a:solidFill>
              </a:rPr>
              <a:t>Satanta</a:t>
            </a:r>
            <a:r>
              <a:rPr lang="en-US" sz="1600" b="1" dirty="0">
                <a:solidFill>
                  <a:srgbClr val="591B91"/>
                </a:solidFill>
              </a:rPr>
              <a:t> Community Building</a:t>
            </a:r>
          </a:p>
          <a:p>
            <a:pPr algn="ctr"/>
            <a:r>
              <a:rPr lang="en-US" sz="1600" b="1" dirty="0">
                <a:solidFill>
                  <a:srgbClr val="4F2683"/>
                </a:solidFill>
              </a:rPr>
              <a:t>108 W. Pawnee, </a:t>
            </a:r>
            <a:r>
              <a:rPr lang="en-US" sz="1600" b="1" dirty="0" err="1">
                <a:solidFill>
                  <a:srgbClr val="4F2683"/>
                </a:solidFill>
              </a:rPr>
              <a:t>Satanta</a:t>
            </a:r>
            <a:r>
              <a:rPr lang="en-US" sz="1600" b="1" dirty="0">
                <a:solidFill>
                  <a:srgbClr val="4F2683"/>
                </a:solidFill>
              </a:rPr>
              <a:t>, KS</a:t>
            </a:r>
          </a:p>
          <a:p>
            <a:pPr algn="ctr"/>
            <a:endParaRPr lang="en-US" sz="1400" b="1" dirty="0">
              <a:solidFill>
                <a:srgbClr val="00B05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Sponsored by the: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Dudley Township Public Library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4F268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170" y="705249"/>
            <a:ext cx="3397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Composting for the Garden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266" y="9255260"/>
            <a:ext cx="3832534" cy="59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/>
              <a:t>Kansas State University is committed to making its services, activities and programs accessible to all participants. If you have special requirements due to a physical, vision, or hearing disability, contact Ron Honig, 620-544-4359.</a:t>
            </a:r>
          </a:p>
          <a:p>
            <a:r>
              <a:rPr lang="en-US" sz="650" b="1" dirty="0"/>
              <a:t>Kansas State University Agricultural Experiment Station and Cooperative Extension Service</a:t>
            </a:r>
            <a:endParaRPr lang="en-US" sz="650" dirty="0"/>
          </a:p>
          <a:p>
            <a:r>
              <a:rPr lang="en-US" sz="650" dirty="0"/>
              <a:t>K-State Research and Extension is an equal opportunity provider and employer.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89" y="9067939"/>
            <a:ext cx="3009284" cy="820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35E84-4487-4E89-9E1B-02C95A8BEE8A}"/>
              </a:ext>
            </a:extLst>
          </p:cNvPr>
          <p:cNvSpPr txBox="1"/>
          <p:nvPr/>
        </p:nvSpPr>
        <p:spPr>
          <a:xfrm>
            <a:off x="4191089" y="7754211"/>
            <a:ext cx="281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Come join us as we discuss how to make our own compost this summer.</a:t>
            </a:r>
          </a:p>
        </p:txBody>
      </p:sp>
    </p:spTree>
    <p:extLst>
      <p:ext uri="{BB962C8B-B14F-4D97-AF65-F5344CB8AC3E}">
        <p14:creationId xmlns:p14="http://schemas.microsoft.com/office/powerpoint/2010/main" val="122674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10406</TotalTime>
  <Words>161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AG</cp:lastModifiedBy>
  <cp:revision>55</cp:revision>
  <cp:lastPrinted>2021-03-30T20:37:53Z</cp:lastPrinted>
  <dcterms:created xsi:type="dcterms:W3CDTF">2016-10-07T16:22:59Z</dcterms:created>
  <dcterms:modified xsi:type="dcterms:W3CDTF">2022-03-24T15:46:12Z</dcterms:modified>
</cp:coreProperties>
</file>