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71" r:id="rId11"/>
    <p:sldId id="272" r:id="rId12"/>
    <p:sldId id="269" r:id="rId13"/>
    <p:sldId id="273" r:id="rId14"/>
    <p:sldId id="266" r:id="rId15"/>
    <p:sldId id="267" r:id="rId16"/>
    <p:sldId id="263" r:id="rId17"/>
    <p:sldId id="274" r:id="rId18"/>
    <p:sldId id="275" r:id="rId19"/>
    <p:sldId id="268" r:id="rId20"/>
    <p:sldId id="264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86DB83-3DDA-4BC1-BA70-3953C1C18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64" y="3429000"/>
            <a:ext cx="8291279" cy="153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97FEF-4181-4E38-AC4E-B774D0CC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34" y="1676812"/>
            <a:ext cx="6494331" cy="20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1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AD67-2DFF-4430-A9DD-D6887843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Another option is to grate butter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AA6AE8-EBDE-4AB1-A134-CD3A79375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511" y="2166938"/>
            <a:ext cx="2949177" cy="393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37785-CE13-4839-9181-B7802EA81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1757706"/>
            <a:ext cx="3506589" cy="46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4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0F18-851E-4C5C-B6AC-0035AD53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457" y="559250"/>
            <a:ext cx="4713086" cy="536450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Add water, let sit a minute and gather into a ball, adding more water if needed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35A1EF-7D08-4F45-9AFA-1DBAD2F32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727" y="1678781"/>
            <a:ext cx="3183730" cy="4244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CBF39-CAF7-4C49-A64A-D2A7BFDA7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188" y="1765300"/>
            <a:ext cx="3309005" cy="4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98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0508EB-4C2F-416F-BBE9-E660F8392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 for Hands on activity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8DF343-7C22-4F78-8C46-AB0EEF19D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0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F625-5285-4C16-878C-CEE8B810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4686300" cy="556770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Shape into disc, cover and place in refrigerator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C3170C-6C0A-46D9-9CF5-B87A3612E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5901" y="649024"/>
            <a:ext cx="4039988" cy="53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3BA7-B41F-4EDC-919C-6CFFEA6E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2594"/>
            <a:ext cx="7200900" cy="1371600"/>
          </a:xfrm>
        </p:spPr>
        <p:txBody>
          <a:bodyPr/>
          <a:lstStyle/>
          <a:p>
            <a:r>
              <a:rPr lang="en-US" sz="5400" b="1" dirty="0"/>
              <a:t>Soggy Bottoms</a:t>
            </a:r>
            <a:r>
              <a:rPr lang="en-US" dirty="0"/>
              <a:t>……..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F94D7-AAE1-41DE-848A-42C2777C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2014194"/>
            <a:ext cx="6604000" cy="4500906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Keep Moisture out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Partially blind bake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Crust Dust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Bake in bottom of oven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Create opening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Pre-heat oven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Cool on wire racks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2EF5B-6B3F-43D9-A537-4AB48098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025" y="642594"/>
            <a:ext cx="2466975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7C9A5-38BA-4544-B82D-25BC0E61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325" y="4551362"/>
            <a:ext cx="2466975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0026E-3F6B-46F4-A882-BBE7B3723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287" y="4710112"/>
            <a:ext cx="2867025" cy="159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A6190A-335F-4995-8AA3-19FE18FA4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363" y="189071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70B9-968F-4F56-B27F-FC44B42F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C922-E5E4-4A8C-8357-BFB07EF77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3743311"/>
            <a:ext cx="7772400" cy="27559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To prevent shrinkage……..</a:t>
            </a:r>
          </a:p>
          <a:p>
            <a:r>
              <a:rPr lang="en-US" sz="4000" b="1" dirty="0">
                <a:solidFill>
                  <a:schemeClr val="accent2"/>
                </a:solidFill>
              </a:rPr>
              <a:t>To prevent leakage……...</a:t>
            </a:r>
          </a:p>
          <a:p>
            <a:r>
              <a:rPr lang="en-US" sz="4000" b="1" dirty="0">
                <a:solidFill>
                  <a:schemeClr val="accent2"/>
                </a:solidFill>
              </a:rPr>
              <a:t>To prevent tough crust…….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DDD35-497F-4FF6-B8D1-53E9A665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894" y="4883605"/>
            <a:ext cx="1475906" cy="14759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2A0E1-2EED-49C8-AA8F-BD9182C9A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2755900"/>
          </a:xfrm>
        </p:spPr>
        <p:txBody>
          <a:bodyPr>
            <a:normAutofit/>
          </a:bodyPr>
          <a:lstStyle/>
          <a:p>
            <a:r>
              <a:rPr lang="en-US" sz="4800" b="1" dirty="0"/>
              <a:t>*</a:t>
            </a:r>
            <a:r>
              <a:rPr lang="en-US" sz="4400" b="1" dirty="0"/>
              <a:t>Sugar</a:t>
            </a:r>
          </a:p>
          <a:p>
            <a:r>
              <a:rPr lang="en-US" sz="4400" b="1" dirty="0"/>
              <a:t>*Nuts</a:t>
            </a:r>
          </a:p>
          <a:p>
            <a:r>
              <a:rPr lang="en-US" sz="4400" b="1" dirty="0"/>
              <a:t>*Cocoa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4704D-9030-4DD9-8E18-F35CB1BA2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68" y="852797"/>
            <a:ext cx="257883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9B1A7-6B72-4EA6-9029-8D28CDDF4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7" y="358789"/>
            <a:ext cx="2925763" cy="29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8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82806B-1725-4696-8F89-44AE4BA4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TIPS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2A04C7-E9D5-4883-96C8-94DA8C15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545374"/>
            <a:ext cx="8140700" cy="35052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Use flour, cornstarch, or tapioca</a:t>
            </a: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Macerate and drain</a:t>
            </a:r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Pre-cook fruit</a:t>
            </a:r>
          </a:p>
          <a:p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E79093-BBAD-4852-9253-673197D52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Too flat……</a:t>
            </a:r>
          </a:p>
          <a:p>
            <a:r>
              <a:rPr lang="en-US" sz="3200" b="1" dirty="0"/>
              <a:t>Too tough…..</a:t>
            </a:r>
          </a:p>
          <a:p>
            <a:r>
              <a:rPr lang="en-US" sz="3200" b="1" dirty="0"/>
              <a:t>Weeps……</a:t>
            </a:r>
          </a:p>
          <a:p>
            <a:r>
              <a:rPr lang="en-US" sz="3200" b="1" dirty="0"/>
              <a:t>Shrinks…..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78ED6-2E11-4647-A05E-B59761C7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1" y="2979011"/>
            <a:ext cx="3119438" cy="3119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E4810-687C-42D2-9DFD-10F0785B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3811587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52B7-A9DA-4AA4-BB69-7623C9D4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424205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Place disc on lightly floured surface and begin to roll (think round!)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D03E07-792B-4E8F-8521-136092A6A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604" y="2014194"/>
            <a:ext cx="3314700" cy="4419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4FA49-FEB1-4F61-B239-BFD21FCD6CBB}"/>
              </a:ext>
            </a:extLst>
          </p:cNvPr>
          <p:cNvSpPr txBox="1"/>
          <p:nvPr/>
        </p:nvSpPr>
        <p:spPr>
          <a:xfrm>
            <a:off x="7150100" y="2336800"/>
            <a:ext cx="4381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Remember to pick it up, and flip over multiple times, adding a little flour if needed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02B5258-965C-43FF-B326-0C5D96FE4BD7}"/>
              </a:ext>
            </a:extLst>
          </p:cNvPr>
          <p:cNvSpPr/>
          <p:nvPr/>
        </p:nvSpPr>
        <p:spPr>
          <a:xfrm>
            <a:off x="5969000" y="38275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51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A189-C61B-4E79-B03D-672975BE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0780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Fold in half, lay in pan, open and crimp edges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EFF489-22B2-4CF3-8D2D-F41747613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73" y="2192336"/>
            <a:ext cx="2949177" cy="393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3E993-0D0A-4F86-8BF8-342832E15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225" y="1749687"/>
            <a:ext cx="3613150" cy="4817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45C6B-01FA-4179-8CB4-C72C3799B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50" y="2036683"/>
            <a:ext cx="2949179" cy="39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2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73897B-300F-436B-B2C7-E74B943C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1DC100-A322-4CF1-ADC1-6826550D2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9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B94E-421D-482C-B913-EFDF6ABEC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Pie making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3C8E6-A40F-445D-9903-331A5B67AB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Nancy Honig Wild West District FCS Agent</a:t>
            </a:r>
          </a:p>
        </p:txBody>
      </p:sp>
    </p:spTree>
    <p:extLst>
      <p:ext uri="{BB962C8B-B14F-4D97-AF65-F5344CB8AC3E}">
        <p14:creationId xmlns:p14="http://schemas.microsoft.com/office/powerpoint/2010/main" val="3516082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86DB83-3DDA-4BC1-BA70-3953C1C18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64" y="3429000"/>
            <a:ext cx="8291279" cy="153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97FEF-4181-4E38-AC4E-B774D0CC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34" y="1676812"/>
            <a:ext cx="6494331" cy="20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0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43A3-426C-4F06-A6F9-05479F99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Characteristics of a Good Pie Crust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DBB80-CF66-4052-87C6-552C702DF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1674"/>
            <a:ext cx="6108700" cy="46202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Flaky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has a rough, blistered appearance rather than a smooth, firm one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Tender, easily cut with a fork, but not so tender it crumbles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Golden-brown color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Flavor is pleasing and delicate and adds to the palatability of the filling.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92CA5-996E-44A5-9C52-575C25D81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37" y="1971674"/>
            <a:ext cx="3362326" cy="33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FF9E-9E8F-410B-8F6B-EC4E7BBD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Prevent Gluten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B7BA-FE04-4E47-9C49-5F896DC1A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667500" cy="3931920"/>
          </a:xfrm>
        </p:spPr>
        <p:txBody>
          <a:bodyPr>
            <a:normAutofit/>
          </a:bodyPr>
          <a:lstStyle/>
          <a:p>
            <a:r>
              <a:rPr lang="en-US" sz="3600" b="1" dirty="0"/>
              <a:t>Use as little mixing and handling as possible.  </a:t>
            </a:r>
          </a:p>
          <a:p>
            <a:r>
              <a:rPr lang="en-US" sz="3600" b="1" dirty="0"/>
              <a:t>Mix flour with fat before water is added. </a:t>
            </a:r>
          </a:p>
          <a:p>
            <a:r>
              <a:rPr lang="en-US" sz="3600" b="1" dirty="0"/>
              <a:t>Don’t roll multiple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B6EEA-D73F-4130-9DFF-EB0B0BA5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695" y="1590675"/>
            <a:ext cx="4529606" cy="33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BA7C-5FCF-4C32-8344-ED000918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What You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9FC6-5311-4BFA-9F82-286583CBB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300" y="1092200"/>
            <a:ext cx="4406900" cy="494284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 Pan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*Ceramic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*Glass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*Metal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*Aluminum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Pastry Blender, fork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Rolling pin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Wax or parchment paper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11F1C-9B78-4440-A2C4-5D22E74A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58694"/>
            <a:ext cx="4252151" cy="28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4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81E8-5D4B-4687-9AAD-7A5CC86E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Selecting a 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09B73-F798-4582-8035-3D7C7F99E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4686300" cy="3931920"/>
          </a:xfrm>
        </p:spPr>
        <p:txBody>
          <a:bodyPr>
            <a:noAutofit/>
          </a:bodyPr>
          <a:lstStyle/>
          <a:p>
            <a:r>
              <a:rPr lang="en-US" sz="3200" b="1" dirty="0"/>
              <a:t>Diameter</a:t>
            </a:r>
          </a:p>
          <a:p>
            <a:r>
              <a:rPr lang="en-US" sz="3200" b="1" dirty="0"/>
              <a:t>Depth</a:t>
            </a:r>
          </a:p>
          <a:p>
            <a:r>
              <a:rPr lang="en-US" sz="3200" b="1" dirty="0"/>
              <a:t>Material</a:t>
            </a:r>
          </a:p>
          <a:p>
            <a:pPr lvl="1"/>
            <a:r>
              <a:rPr lang="en-US" sz="3200" b="1" dirty="0"/>
              <a:t>Ceramic</a:t>
            </a:r>
          </a:p>
          <a:p>
            <a:pPr lvl="1"/>
            <a:r>
              <a:rPr lang="en-US" sz="3200" b="1" dirty="0"/>
              <a:t>Glass </a:t>
            </a:r>
          </a:p>
          <a:p>
            <a:pPr lvl="1"/>
            <a:r>
              <a:rPr lang="en-US" sz="3200" b="1" dirty="0"/>
              <a:t>Metal</a:t>
            </a:r>
          </a:p>
          <a:p>
            <a:pPr lvl="1"/>
            <a:r>
              <a:rPr lang="en-US" sz="3200" b="1" dirty="0"/>
              <a:t>Aluminum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0160A-522C-4A1D-BE73-EBF21016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10" y="2014194"/>
            <a:ext cx="4603890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8B9AC0-4508-49BD-86CC-524062D0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Other Equipment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BAC2AC-3A47-4F1C-BFED-E58F18FDA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3886200" cy="3931920"/>
          </a:xfrm>
        </p:spPr>
        <p:txBody>
          <a:bodyPr>
            <a:normAutofit/>
          </a:bodyPr>
          <a:lstStyle/>
          <a:p>
            <a:r>
              <a:rPr lang="en-US" sz="3200" b="1" dirty="0"/>
              <a:t>Pastry Blender </a:t>
            </a:r>
            <a:br>
              <a:rPr lang="en-US" sz="3200" b="1" dirty="0"/>
            </a:br>
            <a:r>
              <a:rPr lang="en-US" sz="3200" b="1" dirty="0"/>
              <a:t>Fork </a:t>
            </a:r>
            <a:br>
              <a:rPr lang="en-US" sz="3200" b="1" dirty="0"/>
            </a:br>
            <a:r>
              <a:rPr lang="en-US" sz="3200" b="1" dirty="0"/>
              <a:t>Food Processor</a:t>
            </a:r>
          </a:p>
          <a:p>
            <a:r>
              <a:rPr lang="en-US" sz="3200" b="1" dirty="0"/>
              <a:t>Parchment paper, or wax paper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2811A-09AA-41B9-91A7-ECE18264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062" y="927100"/>
            <a:ext cx="250507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12931-2380-4EA1-9803-616FC4CF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081" y="1830070"/>
            <a:ext cx="2374900" cy="237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A86E5-0FD2-4A8A-B43E-80BADA7C4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437" y="3495383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F15375-C93F-4986-8E95-37485F45A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183" y="456694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1643-3D87-4855-9533-128E29C1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984DA-4D59-4374-9A19-CF182E0D1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2844800" cy="3931920"/>
          </a:xfrm>
        </p:spPr>
        <p:txBody>
          <a:bodyPr>
            <a:normAutofit/>
          </a:bodyPr>
          <a:lstStyle/>
          <a:p>
            <a:r>
              <a:rPr lang="en-US" sz="4800" b="1" dirty="0"/>
              <a:t>Flour </a:t>
            </a:r>
          </a:p>
          <a:p>
            <a:r>
              <a:rPr lang="en-US" sz="4800" b="1" dirty="0"/>
              <a:t>Fat</a:t>
            </a:r>
          </a:p>
          <a:p>
            <a:r>
              <a:rPr lang="en-US" sz="4800" b="1" dirty="0"/>
              <a:t>Liquid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E1E8E-C84E-4AC3-BC27-58BE1DC4C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738357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73743-0B2A-4CC4-81D4-8FA30635F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25" y="536575"/>
            <a:ext cx="2466975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9C14D-6D83-4669-8E99-90C8FC48A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04738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6E587-E60E-4C58-BC06-BA5B28AE5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825" y="4404301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9CBF0-9CF1-4465-8AC7-BD545E980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9400" y="710624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9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B6F8-1108-4DB4-84C7-4F0E454A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Cut in shortening then cut butter into small chunks and cut 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1E9CA4-931B-4FB0-A5B2-390F3A7C6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00" y="2103438"/>
            <a:ext cx="2949177" cy="3932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506766-A574-42B7-A71D-7FF20548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2346589"/>
            <a:ext cx="2584450" cy="3445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698F2-EBA5-4614-9F2A-ECB1FCDC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950" y="2142939"/>
            <a:ext cx="3054350" cy="40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332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26819</TotalTime>
  <Words>306</Words>
  <Application>Microsoft Office PowerPoint</Application>
  <PresentationFormat>Widescreen</PresentationFormat>
  <Paragraphs>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Garamond</vt:lpstr>
      <vt:lpstr>Times New Roman</vt:lpstr>
      <vt:lpstr>Savon</vt:lpstr>
      <vt:lpstr>PowerPoint Presentation</vt:lpstr>
      <vt:lpstr>Pie making 101</vt:lpstr>
      <vt:lpstr>Characteristics of a Good Pie Crust </vt:lpstr>
      <vt:lpstr>Prevent Gluten </vt:lpstr>
      <vt:lpstr>What You Need</vt:lpstr>
      <vt:lpstr>Selecting a Pan</vt:lpstr>
      <vt:lpstr>Other Equipment</vt:lpstr>
      <vt:lpstr>Ingredients</vt:lpstr>
      <vt:lpstr>Cut in shortening then cut butter into small chunks and cut in</vt:lpstr>
      <vt:lpstr>Another option is to grate butter</vt:lpstr>
      <vt:lpstr>Add water, let sit a minute and gather into a ball, adding more water if needed</vt:lpstr>
      <vt:lpstr>Break for Hands on activity</vt:lpstr>
      <vt:lpstr>Shape into disc, cover and place in refrigerator </vt:lpstr>
      <vt:lpstr>Soggy Bottoms……..</vt:lpstr>
      <vt:lpstr>OTHER TIPS</vt:lpstr>
      <vt:lpstr>TIPS</vt:lpstr>
      <vt:lpstr>Place disc on lightly floured surface and begin to roll (think round!)</vt:lpstr>
      <vt:lpstr>Fold in half, lay in pan, open and crimp edges</vt:lpstr>
      <vt:lpstr>Thank You for Attending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 making 101</dc:title>
  <dc:creator>FCS</dc:creator>
  <cp:lastModifiedBy>Nancy Honig</cp:lastModifiedBy>
  <cp:revision>23</cp:revision>
  <cp:lastPrinted>2023-11-02T00:09:14Z</cp:lastPrinted>
  <dcterms:created xsi:type="dcterms:W3CDTF">2023-09-28T20:31:32Z</dcterms:created>
  <dcterms:modified xsi:type="dcterms:W3CDTF">2024-11-26T19:39:30Z</dcterms:modified>
</cp:coreProperties>
</file>